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en-S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 snapToObjects="1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3A616-6586-1C49-9339-4830FC6886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SV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13FF69-F402-1245-BAFF-E5E816E782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S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11E0F8-FC47-994B-A8DF-694E86426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FB9A5-B9C0-F947-8FE3-1EA6B67A0363}" type="datetimeFigureOut">
              <a:rPr lang="en-SV" smtClean="0"/>
              <a:t>01/21/2021</a:t>
            </a:fld>
            <a:endParaRPr lang="en-S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EB7097-986E-4643-9549-0C06B6E99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9B675-3AA0-3149-A3A3-2E25832EF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43530-2F22-4942-B2F1-47EC7AA41862}" type="slidenum">
              <a:rPr lang="en-SV" smtClean="0"/>
              <a:t>‹#›</a:t>
            </a:fld>
            <a:endParaRPr lang="en-SV"/>
          </a:p>
        </p:txBody>
      </p:sp>
    </p:spTree>
    <p:extLst>
      <p:ext uri="{BB962C8B-B14F-4D97-AF65-F5344CB8AC3E}">
        <p14:creationId xmlns:p14="http://schemas.microsoft.com/office/powerpoint/2010/main" val="2028787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ABA934-1C2F-9A4A-B557-01D88DF63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V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539CF4-9411-2546-9075-1689160FD4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3C9E04-7E43-CD4E-B71C-CDD84AD3B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FB9A5-B9C0-F947-8FE3-1EA6B67A0363}" type="datetimeFigureOut">
              <a:rPr lang="en-SV" smtClean="0"/>
              <a:t>01/21/2021</a:t>
            </a:fld>
            <a:endParaRPr lang="en-S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DC65A8-65AE-2F46-885C-318BA1EDD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D7EF8C-E593-2646-83E1-48E8D327A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43530-2F22-4942-B2F1-47EC7AA41862}" type="slidenum">
              <a:rPr lang="en-SV" smtClean="0"/>
              <a:t>‹#›</a:t>
            </a:fld>
            <a:endParaRPr lang="en-SV"/>
          </a:p>
        </p:txBody>
      </p:sp>
    </p:spTree>
    <p:extLst>
      <p:ext uri="{BB962C8B-B14F-4D97-AF65-F5344CB8AC3E}">
        <p14:creationId xmlns:p14="http://schemas.microsoft.com/office/powerpoint/2010/main" val="2448481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8ABE9A-E659-8B48-83AF-108D53EFE0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SV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AE68C9-9880-0848-AA37-98925A3653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FDC3A1-CAB4-5345-B1E0-100F3D717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FB9A5-B9C0-F947-8FE3-1EA6B67A0363}" type="datetimeFigureOut">
              <a:rPr lang="en-SV" smtClean="0"/>
              <a:t>01/21/2021</a:t>
            </a:fld>
            <a:endParaRPr lang="en-S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32AC32-C959-8747-80FA-A13C60AE7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AF45AD-FE1A-144A-9A4D-B38CDABC8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43530-2F22-4942-B2F1-47EC7AA41862}" type="slidenum">
              <a:rPr lang="en-SV" smtClean="0"/>
              <a:t>‹#›</a:t>
            </a:fld>
            <a:endParaRPr lang="en-SV"/>
          </a:p>
        </p:txBody>
      </p:sp>
    </p:spTree>
    <p:extLst>
      <p:ext uri="{BB962C8B-B14F-4D97-AF65-F5344CB8AC3E}">
        <p14:creationId xmlns:p14="http://schemas.microsoft.com/office/powerpoint/2010/main" val="2354246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339450-2FFC-6541-B2B6-8EF3297D81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V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E3E7EE-D6E7-1446-886D-FE4993655B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D4E082-1FBC-3342-98CD-D2EA51115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FB9A5-B9C0-F947-8FE3-1EA6B67A0363}" type="datetimeFigureOut">
              <a:rPr lang="en-SV" smtClean="0"/>
              <a:t>01/21/2021</a:t>
            </a:fld>
            <a:endParaRPr lang="en-S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E58B49-E6E0-214A-B929-117E503A1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26B8F1-1B62-E44C-983E-B3AE249FB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43530-2F22-4942-B2F1-47EC7AA41862}" type="slidenum">
              <a:rPr lang="en-SV" smtClean="0"/>
              <a:t>‹#›</a:t>
            </a:fld>
            <a:endParaRPr lang="en-SV"/>
          </a:p>
        </p:txBody>
      </p:sp>
    </p:spTree>
    <p:extLst>
      <p:ext uri="{BB962C8B-B14F-4D97-AF65-F5344CB8AC3E}">
        <p14:creationId xmlns:p14="http://schemas.microsoft.com/office/powerpoint/2010/main" val="1231247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1C9F4A-E105-394B-91E5-9051767E9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SV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062A69-C828-4848-B686-9BDECF47DA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8DEABD-5BF8-CB49-9738-5284179CA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FB9A5-B9C0-F947-8FE3-1EA6B67A0363}" type="datetimeFigureOut">
              <a:rPr lang="en-SV" smtClean="0"/>
              <a:t>01/21/2021</a:t>
            </a:fld>
            <a:endParaRPr lang="en-S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A2F858-1A71-B24B-9E26-D655C03B7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F90958-0244-144B-9BDE-90D7FC64B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43530-2F22-4942-B2F1-47EC7AA41862}" type="slidenum">
              <a:rPr lang="en-SV" smtClean="0"/>
              <a:t>‹#›</a:t>
            </a:fld>
            <a:endParaRPr lang="en-SV"/>
          </a:p>
        </p:txBody>
      </p:sp>
    </p:spTree>
    <p:extLst>
      <p:ext uri="{BB962C8B-B14F-4D97-AF65-F5344CB8AC3E}">
        <p14:creationId xmlns:p14="http://schemas.microsoft.com/office/powerpoint/2010/main" val="2527004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C9936F-A8E0-6E47-9E26-D6E1738E3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V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A6FAAD-85B8-1842-AA42-0620CA950E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V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05FDDA-3631-F346-BFFA-CC65F49CB5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V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9BEBFA-5C22-8A4F-892E-04A59A830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FB9A5-B9C0-F947-8FE3-1EA6B67A0363}" type="datetimeFigureOut">
              <a:rPr lang="en-SV" smtClean="0"/>
              <a:t>01/21/2021</a:t>
            </a:fld>
            <a:endParaRPr lang="en-SV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5F1DEB-80B1-C543-B7C5-5F39A9BCC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V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7DF211-C371-CA41-BBC4-CBFF695CF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43530-2F22-4942-B2F1-47EC7AA41862}" type="slidenum">
              <a:rPr lang="en-SV" smtClean="0"/>
              <a:t>‹#›</a:t>
            </a:fld>
            <a:endParaRPr lang="en-SV"/>
          </a:p>
        </p:txBody>
      </p:sp>
    </p:spTree>
    <p:extLst>
      <p:ext uri="{BB962C8B-B14F-4D97-AF65-F5344CB8AC3E}">
        <p14:creationId xmlns:p14="http://schemas.microsoft.com/office/powerpoint/2010/main" val="3081712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560015-A4AD-C74F-A46D-174BEA8F3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SV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3E01E2-D3D3-7D47-B797-3EA278D0F2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05ECBE-4928-3044-BB95-2CB7CC0EB1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V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131B72D-074C-444E-81BB-8D093505FD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7DA6C0-AE2A-7C4F-8C6B-A4F133DC7F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V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BF75C0-AFB6-CC47-8712-C854DF584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FB9A5-B9C0-F947-8FE3-1EA6B67A0363}" type="datetimeFigureOut">
              <a:rPr lang="en-SV" smtClean="0"/>
              <a:t>01/21/2021</a:t>
            </a:fld>
            <a:endParaRPr lang="en-SV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9B6FFD1-BCC1-B145-8AF5-AC0014083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V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4E0BD3-3B1B-5843-B4BA-55180C927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43530-2F22-4942-B2F1-47EC7AA41862}" type="slidenum">
              <a:rPr lang="en-SV" smtClean="0"/>
              <a:t>‹#›</a:t>
            </a:fld>
            <a:endParaRPr lang="en-SV"/>
          </a:p>
        </p:txBody>
      </p:sp>
    </p:spTree>
    <p:extLst>
      <p:ext uri="{BB962C8B-B14F-4D97-AF65-F5344CB8AC3E}">
        <p14:creationId xmlns:p14="http://schemas.microsoft.com/office/powerpoint/2010/main" val="1034096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F18B55-A4A3-C54A-A9F9-F875C4ACE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V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5A2D2E-E348-264A-9660-1E0DA0A3D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FB9A5-B9C0-F947-8FE3-1EA6B67A0363}" type="datetimeFigureOut">
              <a:rPr lang="en-SV" smtClean="0"/>
              <a:t>01/21/2021</a:t>
            </a:fld>
            <a:endParaRPr lang="en-SV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334747-184C-6541-8BF8-CED4F97CA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V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6487E6-68FF-AA45-BA03-AB6E6DB39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43530-2F22-4942-B2F1-47EC7AA41862}" type="slidenum">
              <a:rPr lang="en-SV" smtClean="0"/>
              <a:t>‹#›</a:t>
            </a:fld>
            <a:endParaRPr lang="en-SV"/>
          </a:p>
        </p:txBody>
      </p:sp>
    </p:spTree>
    <p:extLst>
      <p:ext uri="{BB962C8B-B14F-4D97-AF65-F5344CB8AC3E}">
        <p14:creationId xmlns:p14="http://schemas.microsoft.com/office/powerpoint/2010/main" val="414146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B6EECB-5ADF-304A-8E50-A52D9A295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FB9A5-B9C0-F947-8FE3-1EA6B67A0363}" type="datetimeFigureOut">
              <a:rPr lang="en-SV" smtClean="0"/>
              <a:t>01/21/2021</a:t>
            </a:fld>
            <a:endParaRPr lang="en-SV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D2EC12-D756-3842-9EAD-3CFACAF96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V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3468A6-8CC8-4C42-B073-1A24EC67C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43530-2F22-4942-B2F1-47EC7AA41862}" type="slidenum">
              <a:rPr lang="en-SV" smtClean="0"/>
              <a:t>‹#›</a:t>
            </a:fld>
            <a:endParaRPr lang="en-SV"/>
          </a:p>
        </p:txBody>
      </p:sp>
    </p:spTree>
    <p:extLst>
      <p:ext uri="{BB962C8B-B14F-4D97-AF65-F5344CB8AC3E}">
        <p14:creationId xmlns:p14="http://schemas.microsoft.com/office/powerpoint/2010/main" val="3968400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493F96-CF5A-E64F-89CD-59A1FB920F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V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697B4D-FEE7-3345-82AE-97BF6A2769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V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CD3A4B-B1C7-E94F-9DD2-A61C0F70C5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A14F5B-D0C1-3F46-95AF-B2C7B4EDE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FB9A5-B9C0-F947-8FE3-1EA6B67A0363}" type="datetimeFigureOut">
              <a:rPr lang="en-SV" smtClean="0"/>
              <a:t>01/21/2021</a:t>
            </a:fld>
            <a:endParaRPr lang="en-SV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B69CF9-3EAE-664B-9E66-DF3B53657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V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58C4A7-222B-9E40-BC6A-6503C1CEF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43530-2F22-4942-B2F1-47EC7AA41862}" type="slidenum">
              <a:rPr lang="en-SV" smtClean="0"/>
              <a:t>‹#›</a:t>
            </a:fld>
            <a:endParaRPr lang="en-SV"/>
          </a:p>
        </p:txBody>
      </p:sp>
    </p:spTree>
    <p:extLst>
      <p:ext uri="{BB962C8B-B14F-4D97-AF65-F5344CB8AC3E}">
        <p14:creationId xmlns:p14="http://schemas.microsoft.com/office/powerpoint/2010/main" val="2894167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9FF78-2DF4-7E48-9EA6-4C50F104B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V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9D50EC-9472-8742-9624-F524E9F153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V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85E2DB-122E-EF4D-A615-6A3C405A6B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F32B90-2BF9-8B4D-9FE7-FCA7974E1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FB9A5-B9C0-F947-8FE3-1EA6B67A0363}" type="datetimeFigureOut">
              <a:rPr lang="en-SV" smtClean="0"/>
              <a:t>01/21/2021</a:t>
            </a:fld>
            <a:endParaRPr lang="en-SV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00AC72-5EE4-784F-812F-B21A643D0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V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A19931-8FDD-904A-B231-0F3D7F702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43530-2F22-4942-B2F1-47EC7AA41862}" type="slidenum">
              <a:rPr lang="en-SV" smtClean="0"/>
              <a:t>‹#›</a:t>
            </a:fld>
            <a:endParaRPr lang="en-SV"/>
          </a:p>
        </p:txBody>
      </p:sp>
    </p:spTree>
    <p:extLst>
      <p:ext uri="{BB962C8B-B14F-4D97-AF65-F5344CB8AC3E}">
        <p14:creationId xmlns:p14="http://schemas.microsoft.com/office/powerpoint/2010/main" val="1928187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7D561BA-0D52-D440-8C54-3CACA4A4D7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SV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FA436A-743D-D04B-9E7D-089F81C4AD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EF6F76-801B-1F4C-8CA1-14C3471A29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4FB9A5-B9C0-F947-8FE3-1EA6B67A0363}" type="datetimeFigureOut">
              <a:rPr lang="en-SV" smtClean="0"/>
              <a:t>01/21/2021</a:t>
            </a:fld>
            <a:endParaRPr lang="en-S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1F8337-13BA-B547-AC47-8EF73A2B63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EC7187-CCD9-7B4D-B523-992D81A354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43530-2F22-4942-B2F1-47EC7AA41862}" type="slidenum">
              <a:rPr lang="en-SV" smtClean="0"/>
              <a:t>‹#›</a:t>
            </a:fld>
            <a:endParaRPr lang="en-SV"/>
          </a:p>
        </p:txBody>
      </p:sp>
    </p:spTree>
    <p:extLst>
      <p:ext uri="{BB962C8B-B14F-4D97-AF65-F5344CB8AC3E}">
        <p14:creationId xmlns:p14="http://schemas.microsoft.com/office/powerpoint/2010/main" val="216526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AC62750-CAD5-9649-94F9-76A5ADE65713}"/>
              </a:ext>
            </a:extLst>
          </p:cNvPr>
          <p:cNvSpPr txBox="1"/>
          <p:nvPr/>
        </p:nvSpPr>
        <p:spPr>
          <a:xfrm>
            <a:off x="7389340" y="2644170"/>
            <a:ext cx="305724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V" sz="9600" dirty="0">
                <a:solidFill>
                  <a:schemeClr val="bg1"/>
                </a:solidFill>
              </a:rPr>
              <a:t>Título</a:t>
            </a:r>
          </a:p>
        </p:txBody>
      </p:sp>
    </p:spTree>
    <p:extLst>
      <p:ext uri="{BB962C8B-B14F-4D97-AF65-F5344CB8AC3E}">
        <p14:creationId xmlns:p14="http://schemas.microsoft.com/office/powerpoint/2010/main" val="628892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C7EB87-0C70-4D4C-8C68-59C84B970E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23581"/>
            <a:ext cx="10515600" cy="4351338"/>
          </a:xfrm>
        </p:spPr>
        <p:txBody>
          <a:bodyPr/>
          <a:lstStyle/>
          <a:p>
            <a:endParaRPr lang="en-SV"/>
          </a:p>
        </p:txBody>
      </p:sp>
    </p:spTree>
    <p:extLst>
      <p:ext uri="{BB962C8B-B14F-4D97-AF65-F5344CB8AC3E}">
        <p14:creationId xmlns:p14="http://schemas.microsoft.com/office/powerpoint/2010/main" val="10068463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</Words>
  <Application>Microsoft Office PowerPoint</Application>
  <PresentationFormat>Widescreen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Joaquin  Cerna</dc:creator>
  <cp:lastModifiedBy>ROXANA MARLENE REYES AGUILAR</cp:lastModifiedBy>
  <cp:revision>2</cp:revision>
  <dcterms:created xsi:type="dcterms:W3CDTF">2021-01-21T17:17:05Z</dcterms:created>
  <dcterms:modified xsi:type="dcterms:W3CDTF">2021-01-21T20:33:07Z</dcterms:modified>
</cp:coreProperties>
</file>